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5.jpg" ContentType="image/jpeg"/>
  <Override PartName="/ppt/media/image7.jpg" ContentType="image/jpeg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6" r:id="rId6"/>
    <p:sldId id="2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2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7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523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3225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50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97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08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81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36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42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40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5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61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9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70C97-1002-4E95-B796-0D9707CBCA70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B9C4F-5B3B-44EF-BB5E-4E4F6920B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305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49190" y="642197"/>
            <a:ext cx="7628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ПЕРЕД ИЗБИРАТЕЛЯМИ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2025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5485" y="2782669"/>
            <a:ext cx="65915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Пешкова Николая Андреевича,</a:t>
            </a:r>
          </a:p>
          <a:p>
            <a:pPr algn="ctr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Депутата 2-го избирательного округа </a:t>
            </a:r>
          </a:p>
          <a:p>
            <a:pPr algn="ctr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муниципального округа Хамовники в городе Москве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7" y="1842526"/>
            <a:ext cx="4792109" cy="36874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475" y="38114"/>
            <a:ext cx="930046" cy="1164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6835" y="-35815"/>
            <a:ext cx="10396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371191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62077" y="1638324"/>
            <a:ext cx="11107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 участие в 14 очередных и внеочередных заседаниях Совета депутатов муниципального округа Хамовники в городе Москве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990" y="2451253"/>
            <a:ext cx="5625947" cy="4219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475" y="38114"/>
            <a:ext cx="930046" cy="1164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6835" y="-35815"/>
            <a:ext cx="10396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126886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49292" y="1048624"/>
            <a:ext cx="10108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Работа в рамках комиссий Совета депутатов муниципального округа Хамовники в городе Москве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6488" y="1803632"/>
            <a:ext cx="10953403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5 из 12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заседаний комиссии Совета депутатов муниципального округа Хамовники в городе Москве по вопросам развития муниципального округа, регламенту и организации работы Совета депутатов муниципального округа Хамовники в городе Москве;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 из 14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заседаний комиссии Совета депутатов муниципального округа Хамовники в городе Москве по вопросам жилищно-коммунального хозяйства, капитальному ремонту, благоустройству, экологии и транспорту;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 из 7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заседаний комиссии Совета депутатов муниципального округа Хамовники в городе Москве по вопросам землепользования, градостроительства, безопасности, охраны памятников архитектуры и исторической среды;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из 11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заседаний Бюджетно-финансовой комиссии Совета депутатов муниципального округа Хамовники в городе Москве.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8" y="3743580"/>
            <a:ext cx="3844088" cy="2883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475" y="38114"/>
            <a:ext cx="930046" cy="1164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6835" y="-35815"/>
            <a:ext cx="10396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69950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220" y="1312181"/>
            <a:ext cx="54000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деятельности депутатского корпуса 2025 года провел 6 приёмов жителей в рамках депутатской деятельности.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 участие в приёмке капитального ремонта по адресам: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Смоленский бульвар, д. 15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Кропоткинский пер., д. 9-11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Ефремова, д.12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Льва Толстого д.3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Саввинская набережная, д.19с1А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Толстого, д. 3</a:t>
            </a:r>
          </a:p>
          <a:p>
            <a:pPr algn="ctr"/>
            <a:r>
              <a:rPr lang="ru-RU" noProof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Неопалимовский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пер., д. 9/15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Кропоткинский пер., д. 9-11</a:t>
            </a:r>
          </a:p>
          <a:p>
            <a:pPr algn="just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обращениями жителей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поступившим обращениям жителей была проведена депутатская работа, подготовлены и отправлены депутатские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824" y="1010093"/>
            <a:ext cx="2994411" cy="2258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661" y="3794849"/>
            <a:ext cx="2782757" cy="2075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764" y="3421735"/>
            <a:ext cx="2270200" cy="3001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475" y="38114"/>
            <a:ext cx="930046" cy="11646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6835" y="-35815"/>
            <a:ext cx="10396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138846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51963" y="969361"/>
            <a:ext cx="108177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мероприятиях и акциях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3104" y="1760220"/>
            <a:ext cx="793649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Патриотические мероприятия;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Принял участие в памятно - мемориальном мероприятии у памятника Героям обороны Москвы 1941 года на Новодевичьем кладбище;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Вручение знаков и удостоверения Почетного жителя ветеранам района Хамовники.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Открытие мемориальной доски выдающемуся врачу - патологоанатому, академику АМН СССР, Герою Социалистического Труда, заслуженному деятелю науки РСФСР, профессору Анатолию Ивановичу Струкову на фасаде исторического здания кафедры </a:t>
            </a:r>
            <a:r>
              <a:rPr lang="ru-RU" sz="1500" b="1" noProof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Сеченовского университета адресу: Абрикосовский пер., д. 1.</a:t>
            </a:r>
            <a:endParaRPr lang="ru-RU" sz="1500" b="1" noProof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04" y="4074727"/>
            <a:ext cx="3254907" cy="2463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45" y="1760220"/>
            <a:ext cx="3246303" cy="2434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78" y="3930045"/>
            <a:ext cx="3481322" cy="272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475" y="38114"/>
            <a:ext cx="930046" cy="11646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6835" y="-35815"/>
            <a:ext cx="10396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90520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728" y="1761688"/>
            <a:ext cx="11337721" cy="470898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  <a:p>
            <a:pPr lvl="0" algn="ctr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b="1" i="1" noProof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перед избирателями проведен 11.12.2025 совместно с депутатами </a:t>
            </a:r>
          </a:p>
          <a:p>
            <a:pPr lvl="0" algn="ctr"/>
            <a:r>
              <a:rPr lang="en-US" b="1" i="1" noProof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Исаченковым П.В., Катковой А.П.  Пахомовым В.Н. в очном режиме в местном отделении ВПП «ЕДИНАЯ РОССИЯ» района Хамовники по адресу: </a:t>
            </a:r>
            <a:r>
              <a:rPr lang="en-US" b="1" i="1" noProof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г.Москва, </a:t>
            </a:r>
            <a:r>
              <a:rPr lang="en-US" b="1" i="1" noProof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Земледельческий пер., д.14/17 стр.2.</a:t>
            </a:r>
          </a:p>
          <a:p>
            <a:pPr lvl="0" algn="ctr"/>
            <a:r>
              <a:rPr lang="en-US" b="1" i="1" noProof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Присутствовали жители района Хамовники, в том числе жители 2-го избирательного округа.</a:t>
            </a:r>
          </a:p>
          <a:p>
            <a:pPr algn="ctr"/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475" y="38114"/>
            <a:ext cx="930046" cy="11646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6835" y="-35815"/>
            <a:ext cx="103961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ДЕПУТАТОВ МУНИЦИПАЛЬНОГО ОКРУГА  ХАМОВНИКИ В ГОРОДЕ МОСКВЕ</a:t>
            </a:r>
          </a:p>
        </p:txBody>
      </p:sp>
    </p:spTree>
    <p:extLst>
      <p:ext uri="{BB962C8B-B14F-4D97-AF65-F5344CB8AC3E}">
        <p14:creationId xmlns:p14="http://schemas.microsoft.com/office/powerpoint/2010/main" val="1753783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613</TotalTime>
  <Words>443</Words>
  <Application>Microsoft Office PowerPoint</Application>
  <PresentationFormat>Широкоэкранный</PresentationFormat>
  <Paragraphs>47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Rockwell</vt:lpstr>
      <vt:lpstr>Times New Roman</vt:lpstr>
      <vt:lpstr>Damask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</cp:lastModifiedBy>
  <cp:revision>67</cp:revision>
  <dcterms:created xsi:type="dcterms:W3CDTF">2022-11-25T10:25:33Z</dcterms:created>
  <dcterms:modified xsi:type="dcterms:W3CDTF">2025-12-16T19:01:29Z</dcterms:modified>
</cp:coreProperties>
</file>